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8"/>
  </p:notesMasterIdLst>
  <p:sldIdLst>
    <p:sldId id="256" r:id="rId2"/>
    <p:sldId id="257" r:id="rId3"/>
    <p:sldId id="258" r:id="rId4"/>
    <p:sldId id="259" r:id="rId5"/>
    <p:sldId id="272" r:id="rId6"/>
    <p:sldId id="260" r:id="rId7"/>
    <p:sldId id="262" r:id="rId8"/>
    <p:sldId id="263" r:id="rId9"/>
    <p:sldId id="266" r:id="rId10"/>
    <p:sldId id="267" r:id="rId11"/>
    <p:sldId id="268" r:id="rId12"/>
    <p:sldId id="269" r:id="rId13"/>
    <p:sldId id="270" r:id="rId14"/>
    <p:sldId id="271" r:id="rId15"/>
    <p:sldId id="264" r:id="rId16"/>
    <p:sldId id="265"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2C3C71-50F3-4A18-AEEE-1D6B9BD79EAE}" type="datetimeFigureOut">
              <a:rPr lang="en-US" smtClean="0"/>
              <a:pPr/>
              <a:t>3/1/2022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4AD9EC5-B28F-4D2A-81EE-E6A7249C18F2}"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4AD9EC5-B28F-4D2A-81EE-E6A7249C18F2}" type="slidenum">
              <a:rPr lang="en-US" smtClean="0"/>
              <a:pPr/>
              <a:t>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D192B2B1-1758-4D5C-BA03-05AB6A47394D}" type="datetimeFigureOut">
              <a:rPr lang="en-US" smtClean="0"/>
              <a:pPr/>
              <a:t>3/1/2022</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272B3705-8F63-481B-A3D3-EC2459031974}" type="slidenum">
              <a:rPr lang="en-US" smtClean="0"/>
              <a:pPr/>
              <a:t>‹#›</a:t>
            </a:fld>
            <a:endParaRPr lang="en-US"/>
          </a:p>
        </p:txBody>
      </p:sp>
      <p:sp>
        <p:nvSpPr>
          <p:cNvPr id="7" name="Rectangle 6"/>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192B2B1-1758-4D5C-BA03-05AB6A47394D}" type="datetimeFigureOut">
              <a:rPr lang="en-US" smtClean="0"/>
              <a:pPr/>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B3705-8F63-481B-A3D3-EC245903197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192B2B1-1758-4D5C-BA03-05AB6A47394D}" type="datetimeFigureOut">
              <a:rPr lang="en-US" smtClean="0"/>
              <a:pPr/>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B3705-8F63-481B-A3D3-EC245903197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D192B2B1-1758-4D5C-BA03-05AB6A47394D}" type="datetimeFigureOut">
              <a:rPr lang="en-US" smtClean="0"/>
              <a:pPr/>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B3705-8F63-481B-A3D3-EC2459031974}" type="slidenum">
              <a:rPr lang="en-US" smtClean="0"/>
              <a:pPr/>
              <a:t>‹#›</a:t>
            </a:fld>
            <a:endParaRPr lang="en-US"/>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192B2B1-1758-4D5C-BA03-05AB6A47394D}" type="datetimeFigureOut">
              <a:rPr lang="en-US" smtClean="0"/>
              <a:pPr/>
              <a:t>3/1/2022</a:t>
            </a:fld>
            <a:endParaRPr lang="en-US"/>
          </a:p>
        </p:txBody>
      </p:sp>
      <p:sp>
        <p:nvSpPr>
          <p:cNvPr id="5" name="Footer Placeholder 4"/>
          <p:cNvSpPr>
            <a:spLocks noGrp="1"/>
          </p:cNvSpPr>
          <p:nvPr>
            <p:ph type="ftr" sz="quarter" idx="11"/>
          </p:nvPr>
        </p:nvSpPr>
        <p:spPr>
          <a:xfrm>
            <a:off x="800100" y="6172200"/>
            <a:ext cx="4000500" cy="457200"/>
          </a:xfrm>
        </p:spPr>
        <p:txBody>
          <a:bodyPr/>
          <a:lstStyle/>
          <a:p>
            <a:endParaRPr lang="en-US"/>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272B3705-8F63-481B-A3D3-EC2459031974}"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D192B2B1-1758-4D5C-BA03-05AB6A47394D}" type="datetimeFigureOut">
              <a:rPr lang="en-US" smtClean="0"/>
              <a:pPr/>
              <a:t>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2B3705-8F63-481B-A3D3-EC2459031974}" type="slidenum">
              <a:rPr lang="en-US" smtClean="0"/>
              <a:pPr/>
              <a:t>‹#›</a:t>
            </a:fld>
            <a:endParaRPr lang="en-US"/>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D192B2B1-1758-4D5C-BA03-05AB6A47394D}" type="datetimeFigureOut">
              <a:rPr lang="en-US" smtClean="0"/>
              <a:pPr/>
              <a:t>3/1/2022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2B3705-8F63-481B-A3D3-EC2459031974}" type="slidenum">
              <a:rPr lang="en-US" smtClean="0"/>
              <a:pPr/>
              <a:t>‹#›</a:t>
            </a:fld>
            <a:endParaRPr lang="en-US"/>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D192B2B1-1758-4D5C-BA03-05AB6A47394D}" type="datetimeFigureOut">
              <a:rPr lang="en-US" smtClean="0"/>
              <a:pPr/>
              <a:t>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2B3705-8F63-481B-A3D3-EC245903197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92B2B1-1758-4D5C-BA03-05AB6A47394D}" type="datetimeFigureOut">
              <a:rPr lang="en-US" smtClean="0"/>
              <a:pPr/>
              <a:t>3/1/2022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2B3705-8F63-481B-A3D3-EC245903197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192B2B1-1758-4D5C-BA03-05AB6A47394D}" type="datetimeFigureOut">
              <a:rPr lang="en-US" smtClean="0"/>
              <a:pPr/>
              <a:t>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2B3705-8F63-481B-A3D3-EC2459031974}" type="slidenum">
              <a:rPr lang="en-US" smtClean="0"/>
              <a:pPr/>
              <a:t>‹#›</a:t>
            </a:fld>
            <a:endParaRPr lang="en-US"/>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192B2B1-1758-4D5C-BA03-05AB6A47394D}" type="datetimeFigureOut">
              <a:rPr lang="en-US" smtClean="0"/>
              <a:pPr/>
              <a:t>3/1/2022</a:t>
            </a:fld>
            <a:endParaRPr lang="en-US"/>
          </a:p>
        </p:txBody>
      </p:sp>
      <p:sp>
        <p:nvSpPr>
          <p:cNvPr id="6" name="Footer Placeholder 5"/>
          <p:cNvSpPr>
            <a:spLocks noGrp="1"/>
          </p:cNvSpPr>
          <p:nvPr>
            <p:ph type="ftr" sz="quarter" idx="11"/>
          </p:nvPr>
        </p:nvSpPr>
        <p:spPr>
          <a:xfrm>
            <a:off x="914400" y="6172200"/>
            <a:ext cx="3886200" cy="457200"/>
          </a:xfrm>
        </p:spPr>
        <p:txBody>
          <a:bodyPr/>
          <a:lstStyle/>
          <a:p>
            <a:endParaRPr lang="en-US"/>
          </a:p>
        </p:txBody>
      </p:sp>
      <p:sp>
        <p:nvSpPr>
          <p:cNvPr id="7" name="Slide Number Placeholder 6"/>
          <p:cNvSpPr>
            <a:spLocks noGrp="1"/>
          </p:cNvSpPr>
          <p:nvPr>
            <p:ph type="sldNum" sz="quarter" idx="12"/>
          </p:nvPr>
        </p:nvSpPr>
        <p:spPr>
          <a:xfrm>
            <a:off x="146304" y="6208776"/>
            <a:ext cx="457200" cy="457200"/>
          </a:xfrm>
        </p:spPr>
        <p:txBody>
          <a:bodyPr/>
          <a:lstStyle/>
          <a:p>
            <a:fld id="{272B3705-8F63-481B-A3D3-EC2459031974}" type="slidenum">
              <a:rPr lang="en-US" smtClean="0"/>
              <a:pPr/>
              <a:t>‹#›</a:t>
            </a:fld>
            <a:endParaRPr lang="en-US"/>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D192B2B1-1758-4D5C-BA03-05AB6A47394D}" type="datetimeFigureOut">
              <a:rPr lang="en-US" smtClean="0"/>
              <a:pPr/>
              <a:t>3/1/2022</a:t>
            </a:fld>
            <a:endParaRPr lang="en-US"/>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272B3705-8F63-481B-A3D3-EC245903197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smtClean="0"/>
              <a:t>Veena M  Shellikeri</a:t>
            </a:r>
          </a:p>
          <a:p>
            <a:r>
              <a:rPr lang="en-US" dirty="0" smtClean="0"/>
              <a:t>2021-6141</a:t>
            </a:r>
            <a:endParaRPr lang="en-US" dirty="0"/>
          </a:p>
          <a:p>
            <a:r>
              <a:rPr lang="en-US" dirty="0" smtClean="0"/>
              <a:t>EBEONO921446076</a:t>
            </a:r>
            <a:endParaRPr lang="en-US" dirty="0"/>
          </a:p>
          <a:p>
            <a:endParaRPr lang="en-US" dirty="0"/>
          </a:p>
        </p:txBody>
      </p:sp>
      <p:sp>
        <p:nvSpPr>
          <p:cNvPr id="2" name="Title 1"/>
          <p:cNvSpPr>
            <a:spLocks noGrp="1"/>
          </p:cNvSpPr>
          <p:nvPr>
            <p:ph type="ctrTitle"/>
          </p:nvPr>
        </p:nvSpPr>
        <p:spPr/>
        <p:txBody>
          <a:bodyPr>
            <a:normAutofit/>
          </a:bodyPr>
          <a:lstStyle/>
          <a:p>
            <a:r>
              <a:rPr lang="en-US" dirty="0" smtClean="0">
                <a:latin typeface="Times New Roman" pitchFamily="18" charset="0"/>
                <a:cs typeface="Times New Roman" pitchFamily="18" charset="0"/>
              </a:rPr>
              <a:t>PROJECT ON</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AIRLINE RESERVATION SYSTEM</a:t>
            </a:r>
            <a:endParaRPr lang="en-US" dirty="0">
              <a:latin typeface="Times New Roman" pitchFamily="18" charset="0"/>
              <a:cs typeface="Times New Roman" pitchFamily="18" charset="0"/>
            </a:endParaRPr>
          </a:p>
        </p:txBody>
      </p:sp>
    </p:spTree>
    <p:extLst>
      <p:ext uri="{BB962C8B-B14F-4D97-AF65-F5344CB8AC3E}">
        <p14:creationId xmlns="" xmlns:p14="http://schemas.microsoft.com/office/powerpoint/2010/main" val="29470530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381000"/>
            <a:ext cx="8229600" cy="5928360"/>
          </a:xfrm>
        </p:spPr>
        <p:txBody>
          <a:bodyPr/>
          <a:lstStyle/>
          <a:p>
            <a:r>
              <a:rPr lang="en-US" dirty="0" smtClean="0"/>
              <a:t>Search Flights</a:t>
            </a:r>
          </a:p>
          <a:p>
            <a:endParaRPr lang="en-IN" dirty="0"/>
          </a:p>
        </p:txBody>
      </p:sp>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838200" y="1371600"/>
            <a:ext cx="7315200" cy="4800600"/>
          </a:xfrm>
          <a:prstGeom prst="rect">
            <a:avLst/>
          </a:prstGeom>
        </p:spPr>
      </p:pic>
    </p:spTree>
    <p:extLst>
      <p:ext uri="{BB962C8B-B14F-4D97-AF65-F5344CB8AC3E}">
        <p14:creationId xmlns="" xmlns:p14="http://schemas.microsoft.com/office/powerpoint/2010/main" val="36349478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35428" y="381000"/>
            <a:ext cx="8229600" cy="6080760"/>
          </a:xfrm>
        </p:spPr>
        <p:txBody>
          <a:bodyPr/>
          <a:lstStyle/>
          <a:p>
            <a:r>
              <a:rPr lang="en-US" dirty="0" smtClean="0"/>
              <a:t>Book Flight</a:t>
            </a:r>
          </a:p>
          <a:p>
            <a:endParaRPr lang="en-IN" dirty="0"/>
          </a:p>
        </p:txBody>
      </p:sp>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664028" y="1219200"/>
            <a:ext cx="8001000" cy="5120322"/>
          </a:xfrm>
          <a:prstGeom prst="rect">
            <a:avLst/>
          </a:prstGeom>
        </p:spPr>
      </p:pic>
    </p:spTree>
    <p:extLst>
      <p:ext uri="{BB962C8B-B14F-4D97-AF65-F5344CB8AC3E}">
        <p14:creationId xmlns="" xmlns:p14="http://schemas.microsoft.com/office/powerpoint/2010/main" val="19382525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457200"/>
            <a:ext cx="8229600" cy="5852160"/>
          </a:xfrm>
        </p:spPr>
        <p:txBody>
          <a:bodyPr/>
          <a:lstStyle/>
          <a:p>
            <a:r>
              <a:rPr lang="en-US" dirty="0" smtClean="0"/>
              <a:t>Booking Confirmation</a:t>
            </a:r>
          </a:p>
          <a:p>
            <a:endParaRPr lang="en-IN" dirty="0"/>
          </a:p>
        </p:txBody>
      </p:sp>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580208" y="1447800"/>
            <a:ext cx="7983583" cy="4419599"/>
          </a:xfrm>
          <a:prstGeom prst="rect">
            <a:avLst/>
          </a:prstGeom>
        </p:spPr>
      </p:pic>
    </p:spTree>
    <p:extLst>
      <p:ext uri="{BB962C8B-B14F-4D97-AF65-F5344CB8AC3E}">
        <p14:creationId xmlns="" xmlns:p14="http://schemas.microsoft.com/office/powerpoint/2010/main" val="15957972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533400"/>
            <a:ext cx="8229600" cy="5775960"/>
          </a:xfrm>
        </p:spPr>
        <p:txBody>
          <a:bodyPr/>
          <a:lstStyle/>
          <a:p>
            <a:r>
              <a:rPr lang="en-US" dirty="0" smtClean="0"/>
              <a:t>Checkin</a:t>
            </a:r>
          </a:p>
          <a:p>
            <a:endParaRPr lang="en-IN" dirty="0"/>
          </a:p>
        </p:txBody>
      </p:sp>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762000" y="1295400"/>
            <a:ext cx="7467600" cy="4800600"/>
          </a:xfrm>
          <a:prstGeom prst="rect">
            <a:avLst/>
          </a:prstGeom>
        </p:spPr>
      </p:pic>
    </p:spTree>
    <p:extLst>
      <p:ext uri="{BB962C8B-B14F-4D97-AF65-F5344CB8AC3E}">
        <p14:creationId xmlns="" xmlns:p14="http://schemas.microsoft.com/office/powerpoint/2010/main" val="27683296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533400"/>
            <a:ext cx="8229600" cy="5775960"/>
          </a:xfrm>
        </p:spPr>
        <p:txBody>
          <a:bodyPr/>
          <a:lstStyle/>
          <a:p>
            <a:r>
              <a:rPr lang="en-US" dirty="0" smtClean="0"/>
              <a:t>Checkin completed</a:t>
            </a:r>
          </a:p>
          <a:p>
            <a:endParaRPr lang="en-US" dirty="0" smtClean="0"/>
          </a:p>
          <a:p>
            <a:endParaRPr lang="en-IN" dirty="0"/>
          </a:p>
        </p:txBody>
      </p:sp>
      <p:pic>
        <p:nvPicPr>
          <p:cNvPr id="6" name="Picture 5"/>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930154" y="1447800"/>
            <a:ext cx="7451846" cy="4724400"/>
          </a:xfrm>
          <a:prstGeom prst="rect">
            <a:avLst/>
          </a:prstGeom>
        </p:spPr>
      </p:pic>
    </p:spTree>
    <p:extLst>
      <p:ext uri="{BB962C8B-B14F-4D97-AF65-F5344CB8AC3E}">
        <p14:creationId xmlns="" xmlns:p14="http://schemas.microsoft.com/office/powerpoint/2010/main" val="4444254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CONCLUSION</a:t>
            </a:r>
            <a:endParaRPr lang="en-US" dirty="0"/>
          </a:p>
        </p:txBody>
      </p:sp>
      <p:sp>
        <p:nvSpPr>
          <p:cNvPr id="3" name="Content Placeholder 2"/>
          <p:cNvSpPr>
            <a:spLocks noGrp="1"/>
          </p:cNvSpPr>
          <p:nvPr>
            <p:ph sz="quarter" idx="1"/>
          </p:nvPr>
        </p:nvSpPr>
        <p:spPr/>
        <p:txBody>
          <a:bodyPr/>
          <a:lstStyle/>
          <a:p>
            <a:r>
              <a:rPr lang="en-US" dirty="0" smtClean="0"/>
              <a:t>It has been a pleasure to work on this challenging project</a:t>
            </a:r>
          </a:p>
          <a:p>
            <a:r>
              <a:rPr lang="en-US" dirty="0" smtClean="0"/>
              <a:t>It helped to work on Front-end and back-end technologies</a:t>
            </a:r>
          </a:p>
          <a:p>
            <a:r>
              <a:rPr lang="en-US" dirty="0" smtClean="0"/>
              <a:t>It gave me guidance to develop an project independently.</a:t>
            </a:r>
            <a:endParaRPr lang="en-US" dirty="0"/>
          </a:p>
        </p:txBody>
      </p:sp>
    </p:spTree>
    <p:extLst>
      <p:ext uri="{BB962C8B-B14F-4D97-AF65-F5344CB8AC3E}">
        <p14:creationId xmlns="" xmlns:p14="http://schemas.microsoft.com/office/powerpoint/2010/main" val="5177796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895600"/>
            <a:ext cx="8229600" cy="1143000"/>
          </a:xfrm>
        </p:spPr>
        <p:txBody>
          <a:bodyPr/>
          <a:lstStyle/>
          <a:p>
            <a:r>
              <a:rPr lang="en-US" dirty="0" smtClean="0">
                <a:latin typeface="Times New Roman" pitchFamily="18" charset="0"/>
                <a:cs typeface="Times New Roman" pitchFamily="18" charset="0"/>
              </a:rPr>
              <a:t>THANK YOU</a:t>
            </a:r>
            <a:endParaRPr lang="en-US" dirty="0">
              <a:latin typeface="Times New Roman" pitchFamily="18" charset="0"/>
              <a:cs typeface="Times New Roman" pitchFamily="18" charset="0"/>
            </a:endParaRPr>
          </a:p>
        </p:txBody>
      </p:sp>
    </p:spTree>
    <p:extLst>
      <p:ext uri="{BB962C8B-B14F-4D97-AF65-F5344CB8AC3E}">
        <p14:creationId xmlns="" xmlns:p14="http://schemas.microsoft.com/office/powerpoint/2010/main" val="33610227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CONTENTS</a:t>
            </a:r>
            <a:endParaRPr lang="en-US" dirty="0"/>
          </a:p>
        </p:txBody>
      </p:sp>
      <p:sp>
        <p:nvSpPr>
          <p:cNvPr id="3" name="Content Placeholder 2"/>
          <p:cNvSpPr>
            <a:spLocks noGrp="1"/>
          </p:cNvSpPr>
          <p:nvPr>
            <p:ph sz="quarter" idx="1"/>
          </p:nvPr>
        </p:nvSpPr>
        <p:spPr/>
        <p:txBody>
          <a:bodyPr>
            <a:normAutofit/>
          </a:bodyPr>
          <a:lstStyle/>
          <a:p>
            <a:r>
              <a:rPr lang="en-US" sz="3600" dirty="0">
                <a:latin typeface="Times New Roman" pitchFamily="18" charset="0"/>
                <a:cs typeface="Times New Roman" pitchFamily="18" charset="0"/>
              </a:rPr>
              <a:t>Introduction</a:t>
            </a:r>
          </a:p>
          <a:p>
            <a:r>
              <a:rPr lang="en-US" sz="3600" dirty="0" smtClean="0">
                <a:latin typeface="Times New Roman" pitchFamily="18" charset="0"/>
                <a:cs typeface="Times New Roman" pitchFamily="18" charset="0"/>
              </a:rPr>
              <a:t>Requirements</a:t>
            </a:r>
            <a:endParaRPr lang="en-US" sz="3600" dirty="0">
              <a:latin typeface="Times New Roman" pitchFamily="18" charset="0"/>
              <a:cs typeface="Times New Roman" pitchFamily="18" charset="0"/>
            </a:endParaRPr>
          </a:p>
          <a:p>
            <a:r>
              <a:rPr lang="en-US" sz="3600" dirty="0">
                <a:latin typeface="Times New Roman" pitchFamily="18" charset="0"/>
                <a:cs typeface="Times New Roman" pitchFamily="18" charset="0"/>
              </a:rPr>
              <a:t>Problem Statement</a:t>
            </a:r>
          </a:p>
          <a:p>
            <a:r>
              <a:rPr lang="en-US" sz="3600" dirty="0" smtClean="0">
                <a:latin typeface="Times New Roman" pitchFamily="18" charset="0"/>
                <a:cs typeface="Times New Roman" pitchFamily="18" charset="0"/>
              </a:rPr>
              <a:t>Advantages</a:t>
            </a:r>
            <a:endParaRPr lang="en-US" sz="3600" dirty="0">
              <a:latin typeface="Times New Roman" pitchFamily="18" charset="0"/>
              <a:cs typeface="Times New Roman" pitchFamily="18" charset="0"/>
            </a:endParaRPr>
          </a:p>
          <a:p>
            <a:r>
              <a:rPr lang="en-US" sz="3600" dirty="0">
                <a:latin typeface="Times New Roman" pitchFamily="18" charset="0"/>
                <a:cs typeface="Times New Roman" pitchFamily="18" charset="0"/>
              </a:rPr>
              <a:t>Project Output</a:t>
            </a:r>
          </a:p>
          <a:p>
            <a:r>
              <a:rPr lang="en-US" sz="3600" dirty="0">
                <a:latin typeface="Times New Roman" pitchFamily="18" charset="0"/>
                <a:cs typeface="Times New Roman" pitchFamily="18" charset="0"/>
              </a:rPr>
              <a:t>Conclusion</a:t>
            </a:r>
          </a:p>
          <a:p>
            <a:pPr marL="137160" indent="0">
              <a:buNone/>
            </a:pPr>
            <a:endParaRPr lang="en-US" sz="3600" dirty="0"/>
          </a:p>
        </p:txBody>
      </p:sp>
    </p:spTree>
    <p:extLst>
      <p:ext uri="{BB962C8B-B14F-4D97-AF65-F5344CB8AC3E}">
        <p14:creationId xmlns="" xmlns:p14="http://schemas.microsoft.com/office/powerpoint/2010/main" val="18107252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INTODUCTION</a:t>
            </a:r>
            <a:endParaRPr lang="en-US" dirty="0"/>
          </a:p>
        </p:txBody>
      </p:sp>
      <p:sp>
        <p:nvSpPr>
          <p:cNvPr id="3" name="Content Placeholder 2"/>
          <p:cNvSpPr>
            <a:spLocks noGrp="1"/>
          </p:cNvSpPr>
          <p:nvPr>
            <p:ph sz="quarter" idx="1"/>
          </p:nvPr>
        </p:nvSpPr>
        <p:spPr/>
        <p:txBody>
          <a:bodyPr>
            <a:normAutofit/>
          </a:bodyPr>
          <a:lstStyle/>
          <a:p>
            <a:r>
              <a:rPr lang="en-US" dirty="0" smtClean="0"/>
              <a:t>Airline Reservation System  are system that allow an airline to sell their seats.</a:t>
            </a:r>
          </a:p>
          <a:p>
            <a:r>
              <a:rPr lang="en-US" dirty="0" smtClean="0"/>
              <a:t>It contains information on book flight, flight checking and contains passenger records.</a:t>
            </a:r>
          </a:p>
          <a:p>
            <a:r>
              <a:rPr lang="en-US" dirty="0" smtClean="0"/>
              <a:t>Airline reservation systems incorporate airline schedules,fare,passenger reservation and ticket records.</a:t>
            </a:r>
          </a:p>
        </p:txBody>
      </p:sp>
    </p:spTree>
    <p:extLst>
      <p:ext uri="{BB962C8B-B14F-4D97-AF65-F5344CB8AC3E}">
        <p14:creationId xmlns="" xmlns:p14="http://schemas.microsoft.com/office/powerpoint/2010/main" val="16396244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REQUIREMENTS</a:t>
            </a:r>
            <a:endParaRPr lang="en-US" dirty="0"/>
          </a:p>
        </p:txBody>
      </p:sp>
      <p:sp>
        <p:nvSpPr>
          <p:cNvPr id="3" name="Content Placeholder 2"/>
          <p:cNvSpPr>
            <a:spLocks noGrp="1"/>
          </p:cNvSpPr>
          <p:nvPr>
            <p:ph sz="quarter" idx="1"/>
          </p:nvPr>
        </p:nvSpPr>
        <p:spPr/>
        <p:txBody>
          <a:bodyPr/>
          <a:lstStyle/>
          <a:p>
            <a:r>
              <a:rPr lang="en-US" sz="3200" dirty="0" smtClean="0">
                <a:latin typeface="Times New Roman" pitchFamily="18" charset="0"/>
                <a:cs typeface="Times New Roman" pitchFamily="18" charset="0"/>
              </a:rPr>
              <a:t>Front End: HTML,CSS,JS</a:t>
            </a:r>
          </a:p>
          <a:p>
            <a:r>
              <a:rPr lang="en-US" sz="3200" dirty="0" smtClean="0">
                <a:latin typeface="Times New Roman" pitchFamily="18" charset="0"/>
                <a:cs typeface="Times New Roman" pitchFamily="18" charset="0"/>
              </a:rPr>
              <a:t>Back End: Spring boot</a:t>
            </a:r>
          </a:p>
          <a:p>
            <a:r>
              <a:rPr lang="en-US" sz="3200" dirty="0" smtClean="0">
                <a:latin typeface="Times New Roman" pitchFamily="18" charset="0"/>
                <a:cs typeface="Times New Roman" pitchFamily="18" charset="0"/>
              </a:rPr>
              <a:t>Database: mysql8</a:t>
            </a:r>
          </a:p>
          <a:p>
            <a:r>
              <a:rPr lang="en-US" sz="3200" dirty="0" smtClean="0">
                <a:latin typeface="Times New Roman" pitchFamily="18" charset="0"/>
                <a:cs typeface="Times New Roman" pitchFamily="18" charset="0"/>
              </a:rPr>
              <a:t>Operating System: Windows10 </a:t>
            </a:r>
          </a:p>
          <a:p>
            <a:endParaRPr lang="en-US" dirty="0" smtClean="0"/>
          </a:p>
          <a:p>
            <a:endParaRPr lang="en-US" dirty="0"/>
          </a:p>
        </p:txBody>
      </p:sp>
    </p:spTree>
    <p:extLst>
      <p:ext uri="{BB962C8B-B14F-4D97-AF65-F5344CB8AC3E}">
        <p14:creationId xmlns="" xmlns:p14="http://schemas.microsoft.com/office/powerpoint/2010/main" val="24743877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STATEMENT</a:t>
            </a:r>
            <a:endParaRPr lang="en-US" dirty="0"/>
          </a:p>
        </p:txBody>
      </p:sp>
      <p:sp>
        <p:nvSpPr>
          <p:cNvPr id="3" name="Content Placeholder 2"/>
          <p:cNvSpPr>
            <a:spLocks noGrp="1"/>
          </p:cNvSpPr>
          <p:nvPr>
            <p:ph sz="quarter" idx="1"/>
          </p:nvPr>
        </p:nvSpPr>
        <p:spPr/>
        <p:txBody>
          <a:bodyPr/>
          <a:lstStyle/>
          <a:p>
            <a:r>
              <a:rPr lang="en-US" sz="2800" dirty="0" smtClean="0"/>
              <a:t>The project is to design and implement the software which helps the Airline System employees to issue reservation tickets for various Air flights and maintain the records of various passengers and provide quick services to the passengers.</a:t>
            </a:r>
          </a:p>
          <a:p>
            <a:pPr>
              <a:buNone/>
            </a:pP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MODULES</a:t>
            </a:r>
            <a:endParaRPr lang="en-US" dirty="0"/>
          </a:p>
        </p:txBody>
      </p:sp>
      <p:sp>
        <p:nvSpPr>
          <p:cNvPr id="3" name="Content Placeholder 2"/>
          <p:cNvSpPr>
            <a:spLocks noGrp="1"/>
          </p:cNvSpPr>
          <p:nvPr>
            <p:ph sz="quarter" idx="1"/>
          </p:nvPr>
        </p:nvSpPr>
        <p:spPr>
          <a:xfrm>
            <a:off x="533400" y="1676400"/>
            <a:ext cx="8229600" cy="3748722"/>
          </a:xfrm>
        </p:spPr>
        <p:txBody>
          <a:bodyPr/>
          <a:lstStyle/>
          <a:p>
            <a:r>
              <a:rPr lang="en-US" dirty="0" smtClean="0"/>
              <a:t>Registration</a:t>
            </a:r>
          </a:p>
          <a:p>
            <a:r>
              <a:rPr lang="en-US" dirty="0" smtClean="0"/>
              <a:t>Login</a:t>
            </a:r>
          </a:p>
          <a:p>
            <a:r>
              <a:rPr lang="en-US" dirty="0" smtClean="0"/>
              <a:t>Flight Searching</a:t>
            </a:r>
          </a:p>
          <a:p>
            <a:r>
              <a:rPr lang="en-US" dirty="0" smtClean="0"/>
              <a:t>Flight Booking</a:t>
            </a:r>
          </a:p>
          <a:p>
            <a:r>
              <a:rPr lang="en-US" dirty="0" smtClean="0"/>
              <a:t>Flight Checkin</a:t>
            </a:r>
            <a:endParaRPr lang="en-US" dirty="0"/>
          </a:p>
        </p:txBody>
      </p:sp>
    </p:spTree>
    <p:extLst>
      <p:ext uri="{BB962C8B-B14F-4D97-AF65-F5344CB8AC3E}">
        <p14:creationId xmlns="" xmlns:p14="http://schemas.microsoft.com/office/powerpoint/2010/main" val="41247922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ADVANTAGES</a:t>
            </a:r>
            <a:endParaRPr lang="en-US" dirty="0"/>
          </a:p>
        </p:txBody>
      </p:sp>
      <p:sp>
        <p:nvSpPr>
          <p:cNvPr id="3" name="Content Placeholder 2"/>
          <p:cNvSpPr>
            <a:spLocks noGrp="1"/>
          </p:cNvSpPr>
          <p:nvPr>
            <p:ph sz="quarter" idx="1"/>
          </p:nvPr>
        </p:nvSpPr>
        <p:spPr/>
        <p:txBody>
          <a:bodyPr/>
          <a:lstStyle/>
          <a:p>
            <a:r>
              <a:rPr lang="en-US" dirty="0" smtClean="0"/>
              <a:t>Easy to book tickets</a:t>
            </a:r>
          </a:p>
          <a:p>
            <a:r>
              <a:rPr lang="en-US" dirty="0" smtClean="0"/>
              <a:t>Save time and money</a:t>
            </a:r>
          </a:p>
          <a:p>
            <a:r>
              <a:rPr lang="en-US" dirty="0" smtClean="0"/>
              <a:t>Provides any information about flight</a:t>
            </a:r>
          </a:p>
          <a:p>
            <a:r>
              <a:rPr lang="en-US" dirty="0" smtClean="0"/>
              <a:t>Mobile availability</a:t>
            </a:r>
          </a:p>
          <a:p>
            <a:r>
              <a:rPr lang="en-US" dirty="0" smtClean="0"/>
              <a:t>Send automated tickets to customer by email</a:t>
            </a:r>
          </a:p>
          <a:p>
            <a:r>
              <a:rPr lang="en-US" dirty="0" smtClean="0"/>
              <a:t>Customer support by calls and chats</a:t>
            </a:r>
          </a:p>
          <a:p>
            <a:r>
              <a:rPr lang="en-US" dirty="0" smtClean="0"/>
              <a:t>Available for Domestic and International airlines</a:t>
            </a:r>
            <a:endParaRPr lang="en-US" dirty="0"/>
          </a:p>
        </p:txBody>
      </p:sp>
    </p:spTree>
    <p:extLst>
      <p:ext uri="{BB962C8B-B14F-4D97-AF65-F5344CB8AC3E}">
        <p14:creationId xmlns="" xmlns:p14="http://schemas.microsoft.com/office/powerpoint/2010/main" val="4750397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OUTPUT</a:t>
            </a:r>
            <a:endParaRPr lang="en-US" dirty="0"/>
          </a:p>
        </p:txBody>
      </p:sp>
      <p:sp>
        <p:nvSpPr>
          <p:cNvPr id="3" name="Content Placeholder 2"/>
          <p:cNvSpPr>
            <a:spLocks noGrp="1"/>
          </p:cNvSpPr>
          <p:nvPr>
            <p:ph sz="quarter" idx="1"/>
          </p:nvPr>
        </p:nvSpPr>
        <p:spPr/>
        <p:txBody>
          <a:bodyPr/>
          <a:lstStyle/>
          <a:p>
            <a:r>
              <a:rPr lang="en-US" dirty="0" smtClean="0"/>
              <a:t>Registration</a:t>
            </a:r>
          </a:p>
          <a:p>
            <a:endParaRPr lang="en-US" dirty="0"/>
          </a:p>
        </p:txBody>
      </p:sp>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723900" y="2423161"/>
            <a:ext cx="7696200" cy="3886199"/>
          </a:xfrm>
          <a:prstGeom prst="rect">
            <a:avLst/>
          </a:prstGeom>
        </p:spPr>
      </p:pic>
    </p:spTree>
    <p:extLst>
      <p:ext uri="{BB962C8B-B14F-4D97-AF65-F5344CB8AC3E}">
        <p14:creationId xmlns="" xmlns:p14="http://schemas.microsoft.com/office/powerpoint/2010/main" val="16222897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609600"/>
            <a:ext cx="8229600" cy="5699760"/>
          </a:xfrm>
        </p:spPr>
        <p:txBody>
          <a:bodyPr/>
          <a:lstStyle/>
          <a:p>
            <a:r>
              <a:rPr lang="en-US" dirty="0" smtClean="0"/>
              <a:t>Login</a:t>
            </a:r>
          </a:p>
          <a:p>
            <a:endParaRPr lang="en-IN" dirty="0"/>
          </a:p>
        </p:txBody>
      </p:sp>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661851" y="1600200"/>
            <a:ext cx="8001000" cy="4129722"/>
          </a:xfrm>
          <a:prstGeom prst="rect">
            <a:avLst/>
          </a:prstGeom>
        </p:spPr>
      </p:pic>
    </p:spTree>
    <p:extLst>
      <p:ext uri="{BB962C8B-B14F-4D97-AF65-F5344CB8AC3E}">
        <p14:creationId xmlns="" xmlns:p14="http://schemas.microsoft.com/office/powerpoint/2010/main" val="108107067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364</TotalTime>
  <Words>203</Words>
  <Application>Microsoft Office PowerPoint</Application>
  <PresentationFormat>On-screen Show (4:3)</PresentationFormat>
  <Paragraphs>50</Paragraphs>
  <Slides>16</Slides>
  <Notes>1</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Equity</vt:lpstr>
      <vt:lpstr>PROJECT ON AIRLINE RESERVATION SYSTEM</vt:lpstr>
      <vt:lpstr>CONTENTS</vt:lpstr>
      <vt:lpstr>INTODUCTION</vt:lpstr>
      <vt:lpstr>REQUIREMENTS</vt:lpstr>
      <vt:lpstr>PROBLEM  STATEMENT</vt:lpstr>
      <vt:lpstr>MODULES</vt:lpstr>
      <vt:lpstr>ADVANTAGES</vt:lpstr>
      <vt:lpstr>OUTPUT</vt:lpstr>
      <vt:lpstr>Slide 9</vt:lpstr>
      <vt:lpstr>Slide 10</vt:lpstr>
      <vt:lpstr>Slide 11</vt:lpstr>
      <vt:lpstr>Slide 12</vt:lpstr>
      <vt:lpstr>Slide 13</vt:lpstr>
      <vt:lpstr>Slide 14</vt:lpstr>
      <vt:lpstr>CONCLUSION</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 AIRLINE RESERVATION SYSTEM</dc:title>
  <dc:creator>admin</dc:creator>
  <cp:lastModifiedBy>HP</cp:lastModifiedBy>
  <cp:revision>31</cp:revision>
  <dcterms:created xsi:type="dcterms:W3CDTF">2022-02-22T03:07:33Z</dcterms:created>
  <dcterms:modified xsi:type="dcterms:W3CDTF">2022-03-01T04:43:29Z</dcterms:modified>
</cp:coreProperties>
</file>

<file path=docProps/thumbnail.jpeg>
</file>